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0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43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60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00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70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34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30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62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93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17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C5EB2-B37B-421D-8509-1A65D53D8C2C}" type="datetimeFigureOut">
              <a:rPr lang="pt-BR" smtClean="0"/>
              <a:t>22/08/2022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27A4A-B616-427F-94C1-3EE4BCAEF6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6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uscaintegrada.usp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ina\Dropbox\Capturas de tela\Captura de tela 2022-08-22 10.25.2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" b="22929"/>
          <a:stretch/>
        </p:blipFill>
        <p:spPr bwMode="auto">
          <a:xfrm>
            <a:off x="139227" y="2047207"/>
            <a:ext cx="8825261" cy="387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331640" y="620688"/>
            <a:ext cx="5255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Acesse o portal de Busca Integrada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339752" y="1167271"/>
            <a:ext cx="307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hlinkClick r:id="rId3"/>
              </a:rPr>
              <a:t>https://buscaintegrada.usp.br/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870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ina\Dropbox\Capturas de tela\Captura de tela 2022-08-22 10.25.2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35" t="10124" r="134" b="59889"/>
          <a:stretch/>
        </p:blipFill>
        <p:spPr bwMode="auto">
          <a:xfrm>
            <a:off x="1352453" y="1844824"/>
            <a:ext cx="6692589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ta para baixo 1"/>
          <p:cNvSpPr/>
          <p:nvPr/>
        </p:nvSpPr>
        <p:spPr>
          <a:xfrm>
            <a:off x="7092280" y="860736"/>
            <a:ext cx="484632" cy="97840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27874" y="880549"/>
            <a:ext cx="54214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Clique em Identificação (no canto superior direito)</a:t>
            </a:r>
          </a:p>
          <a:p>
            <a:r>
              <a:rPr lang="pt-BR" sz="2000" dirty="0" smtClean="0"/>
              <a:t>Insira seu número USP e senha única dos sistemas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2439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arina\Dropbox\Capturas de tela\Captura de tela 2022-08-22 10.25.4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697" y="1772816"/>
            <a:ext cx="5904656" cy="461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75655" y="694437"/>
            <a:ext cx="6353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Após a identificação no sistema, seu nome já aparece na interface</a:t>
            </a:r>
          </a:p>
          <a:p>
            <a:r>
              <a:rPr lang="pt-BR" dirty="0" smtClean="0"/>
              <a:t>Clique em </a:t>
            </a:r>
            <a:r>
              <a:rPr lang="pt-BR" b="1" dirty="0" smtClean="0"/>
              <a:t>Minha Conta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750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761745"/>
            <a:ext cx="8183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Na sua conta, selecione os itens que deseja renovar e clique em </a:t>
            </a:r>
          </a:p>
          <a:p>
            <a:r>
              <a:rPr lang="pt-BR" sz="2400" b="1" dirty="0" smtClean="0"/>
              <a:t>Renovar selecionados </a:t>
            </a:r>
            <a:r>
              <a:rPr lang="pt-BR" sz="2400" dirty="0" smtClean="0"/>
              <a:t>ou em </a:t>
            </a:r>
            <a:r>
              <a:rPr lang="pt-BR" sz="2400" b="1" dirty="0" smtClean="0"/>
              <a:t> </a:t>
            </a:r>
            <a:r>
              <a:rPr lang="pt-BR" sz="2400" b="1" dirty="0"/>
              <a:t>R</a:t>
            </a:r>
            <a:r>
              <a:rPr lang="pt-BR" sz="2400" b="1" dirty="0" smtClean="0"/>
              <a:t>enovar Todos</a:t>
            </a:r>
            <a:endParaRPr lang="pt-BR" sz="2400" b="1" dirty="0"/>
          </a:p>
        </p:txBody>
      </p:sp>
      <p:pic>
        <p:nvPicPr>
          <p:cNvPr id="4100" name="Picture 4" descr="C:\Users\marina\Desktop\busca integrada renov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87" y="2060848"/>
            <a:ext cx="8078787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de seta reta 5"/>
          <p:cNvCxnSpPr/>
          <p:nvPr/>
        </p:nvCxnSpPr>
        <p:spPr>
          <a:xfrm flipH="1">
            <a:off x="6274994" y="338144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85887" y="5764614"/>
            <a:ext cx="7513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Se não conseguir, entre em contato conosco pelo e-mail ecabiblioteca@usp.br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4013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74</Words>
  <Application>Microsoft Office PowerPoint</Application>
  <PresentationFormat>Apresentação na tela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Marina Marchini Macambyra</dc:creator>
  <cp:lastModifiedBy>Marina Marchini Macambyra</cp:lastModifiedBy>
  <cp:revision>8</cp:revision>
  <dcterms:created xsi:type="dcterms:W3CDTF">2022-08-22T13:27:57Z</dcterms:created>
  <dcterms:modified xsi:type="dcterms:W3CDTF">2022-08-22T17:14:47Z</dcterms:modified>
</cp:coreProperties>
</file>